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7200900" cy="10801350"/>
  <p:notesSz cx="6858000" cy="9144000"/>
  <p:defaultTextStyle>
    <a:defPPr lvl="0">
      <a:defRPr lang="tr-TR"/>
    </a:defPPr>
    <a:lvl1pPr marL="0" lv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lvl="1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lvl="2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lvl="3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lvl="4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lvl="5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lvl="6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lvl="7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lvl="8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2376" y="36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30.10.2022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30.10.2022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30.10.2022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30.10.2022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30.10.2022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30.10.2022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30.10.2022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30.10.2022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30.10.2022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30.10.2022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30.10.2022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30.10.2022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91867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377329" y="9451732"/>
            <a:ext cx="82999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 </a:t>
            </a:r>
          </a:p>
          <a:p>
            <a:pPr algn="ctr"/>
            <a:r>
              <a:rPr lang="tr-TR" sz="1800" b="1" i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Prof.Dr.Demet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Karaca Balta</a:t>
            </a: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Tarih:01.11.2022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Saat:12.00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 B1D04</a:t>
            </a:r>
          </a:p>
        </p:txBody>
      </p:sp>
      <p:sp>
        <p:nvSpPr>
          <p:cNvPr id="6" name="Dikdörtgen 5"/>
          <p:cNvSpPr/>
          <p:nvPr/>
        </p:nvSpPr>
        <p:spPr>
          <a:xfrm>
            <a:off x="2342618" y="4836371"/>
            <a:ext cx="2860086" cy="97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Calibri"/>
              </a:rPr>
              <a:t>Eda OĞUZ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21518023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30436" y="5461718"/>
            <a:ext cx="6624736" cy="3291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400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Tek zincirli polimerik nanoparçacıklar(SCNP)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2066" y="1656259"/>
            <a:ext cx="3574982" cy="3073437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sp>
        <p:nvSpPr>
          <p:cNvPr id="4" name="Metin kutusu 3"/>
          <p:cNvSpPr txBox="1"/>
          <p:nvPr/>
        </p:nvSpPr>
        <p:spPr>
          <a:xfrm>
            <a:off x="2512850" y="3004891"/>
            <a:ext cx="2964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err="1">
                <a:latin typeface="Algerian" panose="04020705040A02060702" pitchFamily="82" charset="0"/>
              </a:rPr>
              <a:t>Fotgraf</a:t>
            </a:r>
            <a:endParaRPr lang="tr-TR" sz="3600" dirty="0">
              <a:latin typeface="Algerian" panose="04020705040A02060702" pitchFamily="82" charset="0"/>
            </a:endParaRPr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xmlns="" id="{AC5CF0E4-F51B-DA5B-BF92-60D9A6065C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60605" y="6917694"/>
            <a:ext cx="4564397" cy="2378006"/>
          </a:xfrm>
          <a:prstGeom prst="rect">
            <a:avLst/>
          </a:prstGeom>
        </p:spPr>
      </p:pic>
      <p:pic>
        <p:nvPicPr>
          <p:cNvPr id="11" name="Resim 10">
            <a:extLst>
              <a:ext uri="{FF2B5EF4-FFF2-40B4-BE49-F238E27FC236}">
                <a16:creationId xmlns:a16="http://schemas.microsoft.com/office/drawing/2014/main" xmlns="" id="{38F79D9F-8BBA-7809-A568-7F1D1B9DB1C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56038" y="1977295"/>
            <a:ext cx="2221644" cy="2725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Özel</PresentationFormat>
  <Paragraphs>18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Algerian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yeşim uzun</dc:creator>
  <cp:lastModifiedBy>Acer</cp:lastModifiedBy>
  <cp:revision>1</cp:revision>
  <dcterms:modified xsi:type="dcterms:W3CDTF">2022-10-29T21:23:26Z</dcterms:modified>
</cp:coreProperties>
</file>